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93" r:id="rId9"/>
    <p:sldId id="297" r:id="rId10"/>
    <p:sldId id="294" r:id="rId11"/>
    <p:sldId id="273" r:id="rId12"/>
    <p:sldId id="274" r:id="rId13"/>
    <p:sldId id="285" r:id="rId14"/>
    <p:sldId id="277" r:id="rId15"/>
    <p:sldId id="278" r:id="rId16"/>
    <p:sldId id="298" r:id="rId17"/>
    <p:sldId id="299" r:id="rId18"/>
    <p:sldId id="280" r:id="rId19"/>
    <p:sldId id="268" r:id="rId20"/>
    <p:sldId id="269" r:id="rId21"/>
    <p:sldId id="283" r:id="rId22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004D86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0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3721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FA82A6-36CF-420C-A404-41C87696271F}"/>
              </a:ext>
            </a:extLst>
          </p:cNvPr>
          <p:cNvGrpSpPr/>
          <p:nvPr/>
        </p:nvGrpSpPr>
        <p:grpSpPr>
          <a:xfrm>
            <a:off x="2168265" y="2393267"/>
            <a:ext cx="7698738" cy="3635408"/>
            <a:chOff x="1348796" y="1561922"/>
            <a:chExt cx="9492820" cy="452334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2EEF8A-9DED-4E6F-9B98-D720A2E2994D}"/>
                </a:ext>
              </a:extLst>
            </p:cNvPr>
            <p:cNvSpPr/>
            <p:nvPr/>
          </p:nvSpPr>
          <p:spPr>
            <a:xfrm>
              <a:off x="2250005" y="5363360"/>
              <a:ext cx="8363009" cy="7219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96350DC-3FD4-44DD-B1EB-CA83EE1C5697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431509" y="4139653"/>
              <a:ext cx="0" cy="12237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B178B5E4-C47E-4BC2-8579-CA4976C7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418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온도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가스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F0E066BA-1236-45A5-8DA6-0C6D4AFF2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195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품질규격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제품측정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EDC0449B-48A7-40D0-A9DF-E21D6EFBA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970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대차관리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41CC6C2D-AFEE-4E98-8B12-99FF1D548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342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생산실적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투입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산출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AD768166-3F53-453C-9253-04A1BF596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9119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비가동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ED9D078D-F94A-4503-A2F8-6E02C3E9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93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작업자관리</a:t>
              </a: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56C2F417-5425-46B1-A075-42E746E2B7B6}"/>
                </a:ext>
              </a:extLst>
            </p:cNvPr>
            <p:cNvSpPr/>
            <p:nvPr/>
          </p:nvSpPr>
          <p:spPr bwMode="auto">
            <a:xfrm>
              <a:off x="3837328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제품성적서 </a:t>
              </a:r>
            </a:p>
          </p:txBody>
        </p:sp>
        <p:sp>
          <p:nvSpPr>
            <p:cNvPr id="39" name="순서도: 문서 38">
              <a:extLst>
                <a:ext uri="{FF2B5EF4-FFF2-40B4-BE49-F238E27FC236}">
                  <a16:creationId xmlns:a16="http://schemas.microsoft.com/office/drawing/2014/main" id="{A2AF7C07-761C-4443-BB8E-A84E56AD241B}"/>
                </a:ext>
              </a:extLst>
            </p:cNvPr>
            <p:cNvSpPr/>
            <p:nvPr/>
          </p:nvSpPr>
          <p:spPr bwMode="auto">
            <a:xfrm>
              <a:off x="7914681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hangingPunct="1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생산성분석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DDA95CF-0EF2-4161-967B-E0D73C748C82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rot="5400000" flipH="1" flipV="1">
              <a:off x="4389637" y="4093836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B81B1B-27AB-4BDF-B1C5-1B1CB857910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4389637" y="4810359"/>
              <a:ext cx="0" cy="6482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4C1029D-5352-4161-B27B-FFCCA265838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475812" y="4113505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BBC202E-B0D5-4D7B-955C-E15B5A7FBB81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8466990" y="4810359"/>
              <a:ext cx="8822" cy="6304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826D46-4895-489F-82C5-D401C9DD9890}"/>
                </a:ext>
              </a:extLst>
            </p:cNvPr>
            <p:cNvGrpSpPr/>
            <p:nvPr/>
          </p:nvGrpSpPr>
          <p:grpSpPr>
            <a:xfrm>
              <a:off x="1348796" y="1561922"/>
              <a:ext cx="9492820" cy="2577730"/>
              <a:chOff x="313454" y="-579328"/>
              <a:chExt cx="9492820" cy="2577730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AFB3F38-1B9A-41C3-BC0D-9C107E78F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23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0A0C243-18BF-4E61-944F-C4FC90474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87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0A87020C-4995-4035-94F7-B6C801DC2C0E}"/>
                  </a:ext>
                </a:extLst>
              </p:cNvPr>
              <p:cNvCxnSpPr>
                <a:cxnSpLocks/>
                <a:stCxn id="50" idx="2"/>
                <a:endCxn id="53" idx="2"/>
              </p:cNvCxnSpPr>
              <p:nvPr/>
            </p:nvCxnSpPr>
            <p:spPr>
              <a:xfrm rot="16200000" flipH="1">
                <a:off x="5720559" y="-1646128"/>
                <a:ext cx="12700" cy="5029200"/>
              </a:xfrm>
              <a:prstGeom prst="bentConnector3">
                <a:avLst>
                  <a:gd name="adj1" fmla="val 8925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2C81B615-A7EE-4FF2-96C8-7C5229DEA970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2139159" y="639872"/>
                <a:ext cx="69614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763CD6-ECD3-49B8-A2F6-9D650C3C16E9}"/>
                  </a:ext>
                </a:extLst>
              </p:cNvPr>
              <p:cNvSpPr/>
              <p:nvPr/>
            </p:nvSpPr>
            <p:spPr>
              <a:xfrm>
                <a:off x="2596359" y="-579327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 작업지시 생성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F311A37-23CC-48A7-A510-91BF17BC0E68}"/>
                  </a:ext>
                </a:extLst>
              </p:cNvPr>
              <p:cNvSpPr/>
              <p:nvPr/>
            </p:nvSpPr>
            <p:spPr>
              <a:xfrm>
                <a:off x="2596359" y="411272"/>
                <a:ext cx="1219200" cy="457200"/>
              </a:xfrm>
              <a:prstGeom prst="rect">
                <a:avLst/>
              </a:prstGeom>
              <a:solidFill>
                <a:srgbClr val="DBEEF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1C9E7D2-F6F4-4718-AF23-859CAC836895}"/>
                  </a:ext>
                </a:extLst>
              </p:cNvPr>
              <p:cNvSpPr/>
              <p:nvPr/>
            </p:nvSpPr>
            <p:spPr>
              <a:xfrm>
                <a:off x="4272759" y="411272"/>
                <a:ext cx="1219200" cy="457200"/>
              </a:xfrm>
              <a:prstGeom prst="rect">
                <a:avLst/>
              </a:prstGeom>
              <a:solidFill>
                <a:srgbClr val="F6FB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건조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CC1F8D1-B124-4B3A-9994-E51AC4D349EA}"/>
                  </a:ext>
                </a:extLst>
              </p:cNvPr>
              <p:cNvSpPr/>
              <p:nvPr/>
            </p:nvSpPr>
            <p:spPr>
              <a:xfrm>
                <a:off x="59491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및 소성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72B64D5-1912-44DC-8D28-D8FD364DB330}"/>
                  </a:ext>
                </a:extLst>
              </p:cNvPr>
              <p:cNvSpPr/>
              <p:nvPr/>
            </p:nvSpPr>
            <p:spPr>
              <a:xfrm>
                <a:off x="76255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2CDB4AF-9358-4BA4-9A1A-AF05E3444C4A}"/>
                  </a:ext>
                </a:extLst>
              </p:cNvPr>
              <p:cNvSpPr/>
              <p:nvPr/>
            </p:nvSpPr>
            <p:spPr>
              <a:xfrm>
                <a:off x="919959" y="411272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제토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대차 적재</a:t>
                </a:r>
              </a:p>
            </p:txBody>
          </p: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4C17FD60-70A7-4174-A4B2-4A98C8947286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rot="5400000" flipH="1" flipV="1">
                <a:off x="348459" y="830372"/>
                <a:ext cx="762000" cy="381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A00D5A6-511C-4485-9088-86B9B3C9674D}"/>
                  </a:ext>
                </a:extLst>
              </p:cNvPr>
              <p:cNvSpPr/>
              <p:nvPr/>
            </p:nvSpPr>
            <p:spPr>
              <a:xfrm>
                <a:off x="59491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작업지시 생성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E26D815-3302-435B-9BAD-A5F0DCE622A5}"/>
                  </a:ext>
                </a:extLst>
              </p:cNvPr>
              <p:cNvSpPr/>
              <p:nvPr/>
            </p:nvSpPr>
            <p:spPr>
              <a:xfrm>
                <a:off x="76255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 작업지시 생성</a:t>
                </a:r>
              </a:p>
            </p:txBody>
          </p: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75F4D423-3460-4509-9678-45A85B49DB88}"/>
                  </a:ext>
                </a:extLst>
              </p:cNvPr>
              <p:cNvCxnSpPr>
                <a:cxnSpLocks/>
                <a:stCxn id="49" idx="1"/>
                <a:endCxn id="50" idx="1"/>
              </p:cNvCxnSpPr>
              <p:nvPr/>
            </p:nvCxnSpPr>
            <p:spPr>
              <a:xfrm rot="10800000" flipV="1">
                <a:off x="2596359" y="-350728"/>
                <a:ext cx="12700" cy="990599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B8438412-C292-482F-A9D6-5AE76F362CDE}"/>
                  </a:ext>
                </a:extLst>
              </p:cNvPr>
              <p:cNvCxnSpPr>
                <a:cxnSpLocks/>
                <a:stCxn id="56" idx="1"/>
                <a:endCxn id="52" idx="1"/>
              </p:cNvCxnSpPr>
              <p:nvPr/>
            </p:nvCxnSpPr>
            <p:spPr>
              <a:xfrm rot="10800000" flipV="1">
                <a:off x="59491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연결선: 꺾임 59">
                <a:extLst>
                  <a:ext uri="{FF2B5EF4-FFF2-40B4-BE49-F238E27FC236}">
                    <a16:creationId xmlns:a16="http://schemas.microsoft.com/office/drawing/2014/main" id="{E0A2DD1C-B27E-437A-B4C9-30A8DB9A884C}"/>
                  </a:ext>
                </a:extLst>
              </p:cNvPr>
              <p:cNvCxnSpPr>
                <a:cxnSpLocks/>
                <a:stCxn id="57" idx="1"/>
                <a:endCxn id="53" idx="1"/>
              </p:cNvCxnSpPr>
              <p:nvPr/>
            </p:nvCxnSpPr>
            <p:spPr>
              <a:xfrm rot="10800000" flipV="1">
                <a:off x="76255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08FAB5C-3B94-4120-807A-A4A21DABBE7F}"/>
                  </a:ext>
                </a:extLst>
              </p:cNvPr>
              <p:cNvSpPr/>
              <p:nvPr/>
            </p:nvSpPr>
            <p:spPr>
              <a:xfrm>
                <a:off x="538959" y="1097072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71A6CBE-01D3-4449-ABB4-9236FAA8641F}"/>
                  </a:ext>
                </a:extLst>
              </p:cNvPr>
              <p:cNvSpPr/>
              <p:nvPr/>
            </p:nvSpPr>
            <p:spPr>
              <a:xfrm>
                <a:off x="2596358" y="-117743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26F62666-D899-442D-8BA1-04BBB5B5A9A5}"/>
                  </a:ext>
                </a:extLst>
              </p:cNvPr>
              <p:cNvSpPr/>
              <p:nvPr/>
            </p:nvSpPr>
            <p:spPr>
              <a:xfrm>
                <a:off x="313454" y="1414247"/>
                <a:ext cx="1216105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생산지시</a:t>
                </a:r>
                <a:endParaRPr lang="en-US" altLang="ko-KR" sz="11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생성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4" name="순서도: 대체 처리 63">
                <a:extLst>
                  <a:ext uri="{FF2B5EF4-FFF2-40B4-BE49-F238E27FC236}">
                    <a16:creationId xmlns:a16="http://schemas.microsoft.com/office/drawing/2014/main" id="{42C2DFC8-F483-4F9A-AEF9-0383645CA6B3}"/>
                  </a:ext>
                </a:extLst>
              </p:cNvPr>
              <p:cNvSpPr/>
              <p:nvPr/>
            </p:nvSpPr>
            <p:spPr>
              <a:xfrm>
                <a:off x="9101710" y="389669"/>
                <a:ext cx="704564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입고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65" name="그룹 13">
            <a:extLst>
              <a:ext uri="{FF2B5EF4-FFF2-40B4-BE49-F238E27FC236}">
                <a16:creationId xmlns:a16="http://schemas.microsoft.com/office/drawing/2014/main" id="{5F2B8475-5E54-450F-BC49-DE440BA3777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66" name="양쪽 모서리가 둥근 사각형 21">
              <a:extLst>
                <a:ext uri="{FF2B5EF4-FFF2-40B4-BE49-F238E27FC236}">
                  <a16:creationId xmlns:a16="http://schemas.microsoft.com/office/drawing/2014/main" id="{D3364661-4113-44D0-B82D-538154CC1E74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7" name="양쪽 모서리가 둥근 사각형 23">
              <a:extLst>
                <a:ext uri="{FF2B5EF4-FFF2-40B4-BE49-F238E27FC236}">
                  <a16:creationId xmlns:a16="http://schemas.microsoft.com/office/drawing/2014/main" id="{222494E7-6C4C-4216-8A0C-B69B2470269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8" name="양쪽 모서리가 둥근 사각형 24">
              <a:extLst>
                <a:ext uri="{FF2B5EF4-FFF2-40B4-BE49-F238E27FC236}">
                  <a16:creationId xmlns:a16="http://schemas.microsoft.com/office/drawing/2014/main" id="{37900081-1849-482B-8A9C-74EED054CB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9" name="양쪽 모서리가 둥근 사각형 25">
              <a:extLst>
                <a:ext uri="{FF2B5EF4-FFF2-40B4-BE49-F238E27FC236}">
                  <a16:creationId xmlns:a16="http://schemas.microsoft.com/office/drawing/2014/main" id="{4DB2EBA7-21DA-4EB1-AC2A-F87CE217BE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70" name="양쪽 모서리가 둥근 사각형 26">
              <a:extLst>
                <a:ext uri="{FF2B5EF4-FFF2-40B4-BE49-F238E27FC236}">
                  <a16:creationId xmlns:a16="http://schemas.microsoft.com/office/drawing/2014/main" id="{5C6A730D-0555-41EF-9433-26831ADC374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71" name="양쪽 모서리가 둥근 사각형 27">
              <a:extLst>
                <a:ext uri="{FF2B5EF4-FFF2-40B4-BE49-F238E27FC236}">
                  <a16:creationId xmlns:a16="http://schemas.microsoft.com/office/drawing/2014/main" id="{3B089AFB-5276-4ED9-AF3D-E0F45D22721B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2" name="양쪽 모서리가 둥근 사각형 28">
              <a:extLst>
                <a:ext uri="{FF2B5EF4-FFF2-40B4-BE49-F238E27FC236}">
                  <a16:creationId xmlns:a16="http://schemas.microsoft.com/office/drawing/2014/main" id="{0A6F9CFA-DBAC-410D-9313-8FF88A473B0B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6C5D3B-AE4C-4FC8-9472-5D3819B4B17E}"/>
              </a:ext>
            </a:extLst>
          </p:cNvPr>
          <p:cNvSpPr/>
          <p:nvPr/>
        </p:nvSpPr>
        <p:spPr>
          <a:xfrm>
            <a:off x="1630710" y="2126881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  <p:grpSp>
        <p:nvGrpSpPr>
          <p:cNvPr id="19" name="그룹 13">
            <a:extLst>
              <a:ext uri="{FF2B5EF4-FFF2-40B4-BE49-F238E27FC236}">
                <a16:creationId xmlns:a16="http://schemas.microsoft.com/office/drawing/2014/main" id="{1E40D3B8-7180-4257-BD2D-0D20F4BFBD1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0" name="양쪽 모서리가 둥근 사각형 21">
              <a:extLst>
                <a:ext uri="{FF2B5EF4-FFF2-40B4-BE49-F238E27FC236}">
                  <a16:creationId xmlns:a16="http://schemas.microsoft.com/office/drawing/2014/main" id="{103CB1CE-6274-480E-A36C-54D90AA94B3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3">
              <a:extLst>
                <a:ext uri="{FF2B5EF4-FFF2-40B4-BE49-F238E27FC236}">
                  <a16:creationId xmlns:a16="http://schemas.microsoft.com/office/drawing/2014/main" id="{DE4D3FD3-44F3-4232-9115-C58F60924DF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3" name="양쪽 모서리가 둥근 사각형 24">
              <a:extLst>
                <a:ext uri="{FF2B5EF4-FFF2-40B4-BE49-F238E27FC236}">
                  <a16:creationId xmlns:a16="http://schemas.microsoft.com/office/drawing/2014/main" id="{66031970-1A05-45BF-9782-D7C938A107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0" name="양쪽 모서리가 둥근 사각형 25">
              <a:extLst>
                <a:ext uri="{FF2B5EF4-FFF2-40B4-BE49-F238E27FC236}">
                  <a16:creationId xmlns:a16="http://schemas.microsoft.com/office/drawing/2014/main" id="{65F7280C-C195-4EAE-BB6A-FB5998F0A1D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1" name="양쪽 모서리가 둥근 사각형 26">
              <a:extLst>
                <a:ext uri="{FF2B5EF4-FFF2-40B4-BE49-F238E27FC236}">
                  <a16:creationId xmlns:a16="http://schemas.microsoft.com/office/drawing/2014/main" id="{2E212286-39A4-4B42-A8C7-A29CDEB5415A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2" name="양쪽 모서리가 둥근 사각형 27">
              <a:extLst>
                <a:ext uri="{FF2B5EF4-FFF2-40B4-BE49-F238E27FC236}">
                  <a16:creationId xmlns:a16="http://schemas.microsoft.com/office/drawing/2014/main" id="{22E489BE-8D38-403B-A561-C9831D9EA09E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28">
              <a:extLst>
                <a:ext uri="{FF2B5EF4-FFF2-40B4-BE49-F238E27FC236}">
                  <a16:creationId xmlns:a16="http://schemas.microsoft.com/office/drawing/2014/main" id="{C9198822-B7AC-4237-8940-F210981C90C3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MANAGE SYSTEM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6613" y="2377472"/>
            <a:ext cx="5400675" cy="35962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웹의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2546C80-5CE5-4436-BA35-6799790DA2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3555"/>
          <a:stretch/>
        </p:blipFill>
        <p:spPr>
          <a:xfrm>
            <a:off x="782638" y="2704940"/>
            <a:ext cx="5508377" cy="28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 descr="컴퓨터, 테이블, 하얀색이(가) 표시된 사진&#10;&#10;자동 생성된 설명">
            <a:extLst>
              <a:ext uri="{FF2B5EF4-FFF2-40B4-BE49-F238E27FC236}">
                <a16:creationId xmlns:a16="http://schemas.microsoft.com/office/drawing/2014/main" id="{DF4CAB2E-E4A7-4C0D-B0C9-F95F3015C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347795"/>
            <a:ext cx="540067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사용자별 메뉴 설정을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638" y="2006863"/>
            <a:ext cx="5399087" cy="3600451"/>
          </a:xfrm>
          <a:prstGeom prst="rect">
            <a:avLst/>
          </a:prstGeom>
        </p:spPr>
      </p:pic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67303EDC-03F2-4DAC-8B09-75D9C23B8E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367331"/>
            <a:ext cx="5399087" cy="2727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못할 것만 같았던 프로젝트를 팀원 간의 협업을 통해 잘 해낼 수 있었고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좋은 팀원들과 함께 할 수 있어서 즐겁고 좋은 경험이 되었다고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생각합니다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. </a:t>
            </a:r>
            <a:endParaRPr lang="ko-KR" altLang="en-US" sz="1400" dirty="0">
              <a:solidFill>
                <a:schemeClr val="tx1"/>
              </a:solidFill>
              <a:ea typeface="나눔스퀘어OTF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POP,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프로젝트를 진행하면서 소통의 중요성을 알게 되었고 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MES</a:t>
            </a: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란 어떤 것인지 실제 현장에서 어떤 식으로 흘러가는지 알게 되어 좋았습니다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프로젝트를 하며 서로 배려하고 챙기는 모습에 차질없이 진행되었고 실력도 많이 늘었습니다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. </a:t>
            </a:r>
            <a:r>
              <a:rPr kumimoji="0" lang="ko-KR" altLang="en-US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그리고 취업하는데 있어서 많은 도움이 있었다고 생각합니다</a:t>
            </a:r>
            <a:r>
              <a:rPr kumimoji="0" lang="en-US" altLang="ko-KR" sz="1400" dirty="0">
                <a:solidFill>
                  <a:schemeClr val="tx1"/>
                </a:solidFill>
                <a:latin typeface="나눔스퀘어OTF Bold" pitchFamily="34" charset="-127"/>
                <a:ea typeface="나눔스퀘어OTF Bold"/>
              </a:rPr>
              <a:t>.</a:t>
            </a:r>
            <a:endParaRPr kumimoji="0" lang="ko-KR" altLang="en-US" sz="1400" dirty="0">
              <a:solidFill>
                <a:schemeClr val="tx1"/>
              </a:solidFill>
              <a:latin typeface="나눔스퀘어OTF Bold" pitchFamily="34" charset="-127"/>
              <a:ea typeface="나눔스퀘어OTF Bold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이 프로젝트로 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MES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에 대한 개념이 조금 더 친숙해 졌으며 팀원과의 협동심이 얼마나 중요한지 알게 되었다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ea typeface="나눔스퀘어OTF Bold"/>
              </a:rPr>
              <a:t>한달이란 시간동안 함께 달려와준 팀원들에게 감사하며 많은 것 을 배우게 해준 강사님께 감사하다</a:t>
            </a:r>
            <a:r>
              <a:rPr lang="en-US" altLang="ko-KR" sz="1400" dirty="0">
                <a:solidFill>
                  <a:schemeClr val="tx1"/>
                </a:solidFill>
                <a:ea typeface="나눔스퀘어OTF Bold"/>
              </a:rPr>
              <a:t>.</a:t>
            </a:r>
            <a:endParaRPr lang="ko-KR" altLang="en-US" sz="1400" dirty="0">
              <a:solidFill>
                <a:schemeClr val="tx1"/>
              </a:solidFill>
              <a:ea typeface="나눔스퀘어OTF Bold"/>
            </a:endParaRP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04177304-B4B0-43F1-BD8D-3CC1CB6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b="22608"/>
          <a:stretch/>
        </p:blipFill>
        <p:spPr>
          <a:xfrm>
            <a:off x="1945526" y="4602062"/>
            <a:ext cx="1373788" cy="1419225"/>
          </a:xfrm>
          <a:prstGeom prst="rect">
            <a:avLst/>
          </a:prstGeom>
        </p:spPr>
      </p:pic>
      <p:pic>
        <p:nvPicPr>
          <p:cNvPr id="5" name="그림 4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5481B538-ACAC-49F2-A4AA-66D0EDCC0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b="16493"/>
          <a:stretch/>
        </p:blipFill>
        <p:spPr>
          <a:xfrm>
            <a:off x="6627531" y="4602061"/>
            <a:ext cx="1373788" cy="1439265"/>
          </a:xfrm>
          <a:prstGeom prst="rect">
            <a:avLst/>
          </a:prstGeom>
        </p:spPr>
      </p:pic>
      <p:pic>
        <p:nvPicPr>
          <p:cNvPr id="4" name="그림 3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96340B25-72D0-45FB-85E1-7A2A7E96E7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b="17789"/>
          <a:stretch/>
        </p:blipFill>
        <p:spPr>
          <a:xfrm>
            <a:off x="6595253" y="2348884"/>
            <a:ext cx="1419125" cy="1540390"/>
          </a:xfrm>
          <a:prstGeom prst="rect">
            <a:avLst/>
          </a:prstGeom>
        </p:spPr>
      </p:pic>
      <p:pic>
        <p:nvPicPr>
          <p:cNvPr id="7" name="그림 6" descr="사람, 의류, 가장, 넥타이이(가) 표시된 사진&#10;&#10;자동 생성된 설명">
            <a:extLst>
              <a:ext uri="{FF2B5EF4-FFF2-40B4-BE49-F238E27FC236}">
                <a16:creationId xmlns:a16="http://schemas.microsoft.com/office/drawing/2014/main" id="{E69883C7-69D3-4549-B5AB-60D1BA3877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8726" r="8838" b="23934"/>
          <a:stretch/>
        </p:blipFill>
        <p:spPr>
          <a:xfrm>
            <a:off x="1957756" y="2330295"/>
            <a:ext cx="1349327" cy="1558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E2EDC3-6DD2-4426-B643-1AC705B012EF}"/>
              </a:ext>
            </a:extLst>
          </p:cNvPr>
          <p:cNvGrpSpPr/>
          <p:nvPr/>
        </p:nvGrpSpPr>
        <p:grpSpPr>
          <a:xfrm>
            <a:off x="2566083" y="2145605"/>
            <a:ext cx="6840760" cy="3519426"/>
            <a:chOff x="1774726" y="1118394"/>
            <a:chExt cx="8515350" cy="4461880"/>
          </a:xfrm>
        </p:grpSpPr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F6C77566-E3AB-47F9-946B-01354B1B3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9221" y="2438181"/>
              <a:ext cx="0" cy="11249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sp>
          <p:nvSpPr>
            <p:cNvPr id="33" name="Rectangle 72">
              <a:extLst>
                <a:ext uri="{FF2B5EF4-FFF2-40B4-BE49-F238E27FC236}">
                  <a16:creationId xmlns:a16="http://schemas.microsoft.com/office/drawing/2014/main" id="{3181900A-667D-4CE2-8BFF-C0038FA6B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72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Rectangle 73">
              <a:extLst>
                <a:ext uri="{FF2B5EF4-FFF2-40B4-BE49-F238E27FC236}">
                  <a16:creationId xmlns:a16="http://schemas.microsoft.com/office/drawing/2014/main" id="{D810ABDC-49E3-4CF3-AC27-96544904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67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7B75165C-C4F2-4923-8D86-6E649E730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126" y="3217069"/>
              <a:ext cx="8218487" cy="0"/>
            </a:xfrm>
            <a:prstGeom prst="line">
              <a:avLst/>
            </a:prstGeom>
            <a:noFill/>
            <a:ln w="76200" cmpd="tri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D0F4200-52DB-4AFA-BE78-0C535C85CF1C}"/>
                </a:ext>
              </a:extLst>
            </p:cNvPr>
            <p:cNvGrpSpPr/>
            <p:nvPr/>
          </p:nvGrpSpPr>
          <p:grpSpPr>
            <a:xfrm>
              <a:off x="7247334" y="1118394"/>
              <a:ext cx="2625725" cy="2087562"/>
              <a:chOff x="4837013" y="1124744"/>
              <a:chExt cx="2625725" cy="2087562"/>
            </a:xfrm>
          </p:grpSpPr>
          <p:sp>
            <p:nvSpPr>
              <p:cNvPr id="63" name="Rectangle 75">
                <a:extLst>
                  <a:ext uri="{FF2B5EF4-FFF2-40B4-BE49-F238E27FC236}">
                    <a16:creationId xmlns:a16="http://schemas.microsoft.com/office/drawing/2014/main" id="{680042AB-733E-4EC0-A6F4-1405FFE02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013" y="1124744"/>
                <a:ext cx="2625725" cy="18034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 Box 76">
                <a:extLst>
                  <a:ext uri="{FF2B5EF4-FFF2-40B4-BE49-F238E27FC236}">
                    <a16:creationId xmlns:a16="http://schemas.microsoft.com/office/drawing/2014/main" id="{A16E9F2D-638B-43E6-BB5F-FD2F068E2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5510" y="1321616"/>
                <a:ext cx="755617" cy="214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100" dirty="0">
                    <a:latin typeface="맑은 고딕" pitchFamily="50" charset="-127"/>
                    <a:ea typeface="맑은 고딕" pitchFamily="50" charset="-127"/>
                  </a:rPr>
                  <a:t> Server  </a:t>
                </a:r>
              </a:p>
            </p:txBody>
          </p:sp>
          <p:sp>
            <p:nvSpPr>
              <p:cNvPr id="65" name="AutoShape 77">
                <a:extLst>
                  <a:ext uri="{FF2B5EF4-FFF2-40B4-BE49-F238E27FC236}">
                    <a16:creationId xmlns:a16="http://schemas.microsoft.com/office/drawing/2014/main" id="{E4796E91-0890-4D61-92EA-4440A1B4F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326" y="1785286"/>
                <a:ext cx="1943100" cy="659245"/>
              </a:xfrm>
              <a:prstGeom prst="can">
                <a:avLst>
                  <a:gd name="adj" fmla="val 21542"/>
                </a:avLst>
              </a:prstGeom>
              <a:solidFill>
                <a:srgbClr val="FFFFCC"/>
              </a:solidFill>
              <a:ln w="9525">
                <a:solidFill>
                  <a:srgbClr val="66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 Box 79">
                <a:extLst>
                  <a:ext uri="{FF2B5EF4-FFF2-40B4-BE49-F238E27FC236}">
                    <a16:creationId xmlns:a16="http://schemas.microsoft.com/office/drawing/2014/main" id="{621EE5FC-1D20-460A-BC25-9A6F7D311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8501" y="2114908"/>
                <a:ext cx="1709737" cy="1560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800" dirty="0">
                    <a:latin typeface="맑은 고딕" pitchFamily="50" charset="-127"/>
                    <a:ea typeface="맑은 고딕" pitchFamily="50" charset="-127"/>
                  </a:rPr>
                  <a:t>DBMS : SQL Server 2017</a:t>
                </a:r>
              </a:p>
            </p:txBody>
          </p:sp>
          <p:sp>
            <p:nvSpPr>
              <p:cNvPr id="67" name="Line 80">
                <a:extLst>
                  <a:ext uri="{FF2B5EF4-FFF2-40B4-BE49-F238E27FC236}">
                    <a16:creationId xmlns:a16="http://schemas.microsoft.com/office/drawing/2014/main" id="{C47F6B46-DD83-4EEA-B244-5F9559D68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5165" y="2972594"/>
                <a:ext cx="0" cy="2397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4D1D7A0-F62A-4A6C-91E1-0C863FB31777}"/>
                </a:ext>
              </a:extLst>
            </p:cNvPr>
            <p:cNvGrpSpPr/>
            <p:nvPr/>
          </p:nvGrpSpPr>
          <p:grpSpPr>
            <a:xfrm>
              <a:off x="3971605" y="3203786"/>
              <a:ext cx="3024188" cy="2376488"/>
              <a:chOff x="2297013" y="3212306"/>
              <a:chExt cx="3024188" cy="2376488"/>
            </a:xfrm>
          </p:grpSpPr>
          <p:sp>
            <p:nvSpPr>
              <p:cNvPr id="55" name="Rectangle 81">
                <a:extLst>
                  <a:ext uri="{FF2B5EF4-FFF2-40B4-BE49-F238E27FC236}">
                    <a16:creationId xmlns:a16="http://schemas.microsoft.com/office/drawing/2014/main" id="{9ADCCFA3-FE94-44EF-B272-C88171AFE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013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Text Box 82">
                <a:extLst>
                  <a:ext uri="{FF2B5EF4-FFF2-40B4-BE49-F238E27FC236}">
                    <a16:creationId xmlns:a16="http://schemas.microsoft.com/office/drawing/2014/main" id="{D496F01D-13E0-45CA-9015-78FEA403D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1313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관리자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7" name="Rectangle 83">
                <a:extLst>
                  <a:ext uri="{FF2B5EF4-FFF2-40B4-BE49-F238E27FC236}">
                    <a16:creationId xmlns:a16="http://schemas.microsoft.com/office/drawing/2014/main" id="{BC99A303-D6A5-4371-BEFC-75C94BD7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2913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관리자 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8" name="Line 88">
                <a:extLst>
                  <a:ext uri="{FF2B5EF4-FFF2-40B4-BE49-F238E27FC236}">
                    <a16:creationId xmlns:a16="http://schemas.microsoft.com/office/drawing/2014/main" id="{EBD588CD-FDD6-43C4-AD0B-AD59BFDD3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1338" y="3212306"/>
                <a:ext cx="0" cy="2889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9" name="Rectangle 94">
                <a:extLst>
                  <a:ext uri="{FF2B5EF4-FFF2-40B4-BE49-F238E27FC236}">
                    <a16:creationId xmlns:a16="http://schemas.microsoft.com/office/drawing/2014/main" id="{B9A07E78-B2E5-4E70-8C9C-B226311CE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476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60" name="AutoShape 95">
                <a:extLst>
                  <a:ext uri="{FF2B5EF4-FFF2-40B4-BE49-F238E27FC236}">
                    <a16:creationId xmlns:a16="http://schemas.microsoft.com/office/drawing/2014/main" id="{93D32128-541F-4312-B12C-AC24049C2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1338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altLang="ko-KR" sz="800" b="0" kern="0" dirty="0">
                    <a:latin typeface="맑은 고딕" pitchFamily="50" charset="-127"/>
                    <a:ea typeface="맑은 고딕" pitchFamily="50" charset="-127"/>
                  </a:rPr>
                  <a:t>MANAGE SYSTEM</a:t>
                </a: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Line 97">
                <a:extLst>
                  <a:ext uri="{FF2B5EF4-FFF2-40B4-BE49-F238E27FC236}">
                    <a16:creationId xmlns:a16="http://schemas.microsoft.com/office/drawing/2014/main" id="{DECF6F78-C985-4DD9-8B79-EE67FE022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9176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62" name="Line 98">
                <a:extLst>
                  <a:ext uri="{FF2B5EF4-FFF2-40B4-BE49-F238E27FC236}">
                    <a16:creationId xmlns:a16="http://schemas.microsoft.com/office/drawing/2014/main" id="{ECB7DD0A-269E-4D73-9191-305580159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438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96E27A7-DF8F-4C36-9C35-0BAB77036249}"/>
                </a:ext>
              </a:extLst>
            </p:cNvPr>
            <p:cNvGrpSpPr/>
            <p:nvPr/>
          </p:nvGrpSpPr>
          <p:grpSpPr>
            <a:xfrm>
              <a:off x="7110887" y="3227599"/>
              <a:ext cx="3024188" cy="2352675"/>
              <a:chOff x="6624538" y="3236119"/>
              <a:chExt cx="3024188" cy="2352675"/>
            </a:xfrm>
          </p:grpSpPr>
          <p:sp>
            <p:nvSpPr>
              <p:cNvPr id="47" name="Line 89">
                <a:extLst>
                  <a:ext uri="{FF2B5EF4-FFF2-40B4-BE49-F238E27FC236}">
                    <a16:creationId xmlns:a16="http://schemas.microsoft.com/office/drawing/2014/main" id="{7591D6A6-7315-422F-9124-9D74BFD2D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9488" y="3236119"/>
                <a:ext cx="0" cy="2635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48" name="Rectangle 81">
                <a:extLst>
                  <a:ext uri="{FF2B5EF4-FFF2-40B4-BE49-F238E27FC236}">
                    <a16:creationId xmlns:a16="http://schemas.microsoft.com/office/drawing/2014/main" id="{B2A71DAC-94AF-46FF-895D-0642A06FA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538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Text Box 82">
                <a:extLst>
                  <a:ext uri="{FF2B5EF4-FFF2-40B4-BE49-F238E27FC236}">
                    <a16:creationId xmlns:a16="http://schemas.microsoft.com/office/drawing/2014/main" id="{972AE55F-B78C-49D7-A992-F1D703CD6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8838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현장용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0" name="Rectangle 83">
                <a:extLst>
                  <a:ext uri="{FF2B5EF4-FFF2-40B4-BE49-F238E27FC236}">
                    <a16:creationId xmlns:a16="http://schemas.microsoft.com/office/drawing/2014/main" id="{68241D66-208B-425E-B706-6D8A1805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0438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현장용</a:t>
                </a:r>
                <a:endParaRPr kumimoji="1" lang="en-US" altLang="ko-KR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1" name="Rectangle 94">
                <a:extLst>
                  <a:ext uri="{FF2B5EF4-FFF2-40B4-BE49-F238E27FC236}">
                    <a16:creationId xmlns:a16="http://schemas.microsoft.com/office/drawing/2014/main" id="{91F4526B-0388-416B-BA91-5878DBF2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9001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52" name="AutoShape 95">
                <a:extLst>
                  <a:ext uri="{FF2B5EF4-FFF2-40B4-BE49-F238E27FC236}">
                    <a16:creationId xmlns:a16="http://schemas.microsoft.com/office/drawing/2014/main" id="{FC31E1CB-0782-4218-AF7D-C9B0D8CF4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8863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POP</a:t>
                </a:r>
              </a:p>
            </p:txBody>
          </p:sp>
          <p:sp>
            <p:nvSpPr>
              <p:cNvPr id="53" name="Line 97">
                <a:extLst>
                  <a:ext uri="{FF2B5EF4-FFF2-40B4-BE49-F238E27FC236}">
                    <a16:creationId xmlns:a16="http://schemas.microsoft.com/office/drawing/2014/main" id="{AA1EFDD4-38B4-4AEC-BCE9-C21D8324B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16701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4" name="Line 98">
                <a:extLst>
                  <a:ext uri="{FF2B5EF4-FFF2-40B4-BE49-F238E27FC236}">
                    <a16:creationId xmlns:a16="http://schemas.microsoft.com/office/drawing/2014/main" id="{4E0FE476-CD83-4BDA-A777-A18948644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2963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25E068-CE66-4047-BBDB-1A6EEBF349A5}"/>
                </a:ext>
              </a:extLst>
            </p:cNvPr>
            <p:cNvSpPr/>
            <p:nvPr/>
          </p:nvSpPr>
          <p:spPr>
            <a:xfrm>
              <a:off x="1839813" y="2928144"/>
              <a:ext cx="984137" cy="321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INTERNET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FF644751-8CCC-4735-9792-A34A1ED11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846" y="2004856"/>
              <a:ext cx="2625725" cy="59951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 Box 76">
              <a:extLst>
                <a:ext uri="{FF2B5EF4-FFF2-40B4-BE49-F238E27FC236}">
                  <a16:creationId xmlns:a16="http://schemas.microsoft.com/office/drawing/2014/main" id="{56DB9D40-A0A1-4C7A-B966-F741074F2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900" y="2131062"/>
              <a:ext cx="1126763" cy="214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0" rIns="0" bIns="0"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100" dirty="0">
                  <a:latin typeface="맑은 고딕" pitchFamily="50" charset="-127"/>
                  <a:ea typeface="맑은 고딕" pitchFamily="50" charset="-127"/>
                </a:rPr>
                <a:t>WEB SERVER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DE961C-94CA-4D83-89E7-DFACEDC0B7C9}"/>
                </a:ext>
              </a:extLst>
            </p:cNvPr>
            <p:cNvGrpSpPr/>
            <p:nvPr/>
          </p:nvGrpSpPr>
          <p:grpSpPr>
            <a:xfrm>
              <a:off x="1996756" y="3492711"/>
              <a:ext cx="1849882" cy="2087563"/>
              <a:chOff x="822451" y="3492711"/>
              <a:chExt cx="3024188" cy="208756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678610B-84D4-4B61-886D-457F4382C034}"/>
                  </a:ext>
                </a:extLst>
              </p:cNvPr>
              <p:cNvGrpSpPr/>
              <p:nvPr/>
            </p:nvGrpSpPr>
            <p:grpSpPr>
              <a:xfrm>
                <a:off x="822451" y="3492711"/>
                <a:ext cx="3024188" cy="2087563"/>
                <a:chOff x="822451" y="3492711"/>
                <a:chExt cx="3024188" cy="2087563"/>
              </a:xfrm>
            </p:grpSpPr>
            <p:sp>
              <p:nvSpPr>
                <p:cNvPr id="45" name="Rectangle 81">
                  <a:extLst>
                    <a:ext uri="{FF2B5EF4-FFF2-40B4-BE49-F238E27FC236}">
                      <a16:creationId xmlns:a16="http://schemas.microsoft.com/office/drawing/2014/main" id="{08778063-E9E1-4606-A0F9-1C87E5795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51" y="3492711"/>
                  <a:ext cx="3024188" cy="2087563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Rectangle 83">
                  <a:extLst>
                    <a:ext uri="{FF2B5EF4-FFF2-40B4-BE49-F238E27FC236}">
                      <a16:creationId xmlns:a16="http://schemas.microsoft.com/office/drawing/2014/main" id="{053663D1-D163-49AC-A98B-B6F71A323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751" y="3886927"/>
                  <a:ext cx="2782188" cy="1558297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WEB BROWSER</a:t>
                  </a:r>
                </a:p>
              </p:txBody>
            </p:sp>
          </p:grpSp>
          <p:sp>
            <p:nvSpPr>
              <p:cNvPr id="44" name="Text Box 82">
                <a:extLst>
                  <a:ext uri="{FF2B5EF4-FFF2-40B4-BE49-F238E27FC236}">
                    <a16:creationId xmlns:a16="http://schemas.microsoft.com/office/drawing/2014/main" id="{578A9ADF-D69F-41D3-9121-158893D5D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6750" y="3597486"/>
                <a:ext cx="651369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050" dirty="0">
                    <a:latin typeface="맑은 고딕" pitchFamily="50" charset="-127"/>
                    <a:ea typeface="맑은 고딕" pitchFamily="50" charset="-127"/>
                  </a:rPr>
                  <a:t>ANY</a:t>
                </a:r>
              </a:p>
            </p:txBody>
          </p:sp>
        </p:grpSp>
      </p:grpSp>
      <p:grpSp>
        <p:nvGrpSpPr>
          <p:cNvPr id="76" name="그룹 13">
            <a:extLst>
              <a:ext uri="{FF2B5EF4-FFF2-40B4-BE49-F238E27FC236}">
                <a16:creationId xmlns:a16="http://schemas.microsoft.com/office/drawing/2014/main" id="{838C9393-4DBC-456C-A1CE-7778BEA8166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77" name="양쪽 모서리가 둥근 사각형 21">
              <a:extLst>
                <a:ext uri="{FF2B5EF4-FFF2-40B4-BE49-F238E27FC236}">
                  <a16:creationId xmlns:a16="http://schemas.microsoft.com/office/drawing/2014/main" id="{BE886B79-F4D6-4E70-B4AB-875D433B8286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78" name="양쪽 모서리가 둥근 사각형 23">
              <a:extLst>
                <a:ext uri="{FF2B5EF4-FFF2-40B4-BE49-F238E27FC236}">
                  <a16:creationId xmlns:a16="http://schemas.microsoft.com/office/drawing/2014/main" id="{39025262-1BEA-4AE9-9B8C-613F90A91AF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79" name="양쪽 모서리가 둥근 사각형 24">
              <a:extLst>
                <a:ext uri="{FF2B5EF4-FFF2-40B4-BE49-F238E27FC236}">
                  <a16:creationId xmlns:a16="http://schemas.microsoft.com/office/drawing/2014/main" id="{D57C5830-4707-4E7A-9A14-86D77B127CC3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80" name="양쪽 모서리가 둥근 사각형 25">
              <a:extLst>
                <a:ext uri="{FF2B5EF4-FFF2-40B4-BE49-F238E27FC236}">
                  <a16:creationId xmlns:a16="http://schemas.microsoft.com/office/drawing/2014/main" id="{83B7940C-D1C5-4345-A0AE-88A59D12B64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81" name="양쪽 모서리가 둥근 사각형 26">
              <a:extLst>
                <a:ext uri="{FF2B5EF4-FFF2-40B4-BE49-F238E27FC236}">
                  <a16:creationId xmlns:a16="http://schemas.microsoft.com/office/drawing/2014/main" id="{34BF4B99-C8E9-4F45-85A7-03747B976726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82" name="양쪽 모서리가 둥근 사각형 27">
              <a:extLst>
                <a:ext uri="{FF2B5EF4-FFF2-40B4-BE49-F238E27FC236}">
                  <a16:creationId xmlns:a16="http://schemas.microsoft.com/office/drawing/2014/main" id="{C0CDE324-6571-45C1-8B20-08FFCCB3411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83" name="양쪽 모서리가 둥근 사각형 28">
              <a:extLst>
                <a:ext uri="{FF2B5EF4-FFF2-40B4-BE49-F238E27FC236}">
                  <a16:creationId xmlns:a16="http://schemas.microsoft.com/office/drawing/2014/main" id="{C543C270-213E-4B76-8D5B-B258FAAE5015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3CB702-3C3B-4F2D-94DD-31D18EB1276E}"/>
              </a:ext>
            </a:extLst>
          </p:cNvPr>
          <p:cNvSpPr/>
          <p:nvPr/>
        </p:nvSpPr>
        <p:spPr>
          <a:xfrm>
            <a:off x="1630711" y="2126881"/>
            <a:ext cx="253708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S/W Architecture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8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58D529-0099-42ED-9BBA-F030CA41EE02}"/>
              </a:ext>
            </a:extLst>
          </p:cNvPr>
          <p:cNvGrpSpPr/>
          <p:nvPr/>
        </p:nvGrpSpPr>
        <p:grpSpPr>
          <a:xfrm>
            <a:off x="1630710" y="2126881"/>
            <a:ext cx="8476276" cy="2604237"/>
            <a:chOff x="1558702" y="1556792"/>
            <a:chExt cx="8476276" cy="2604237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DAF6A1A-DF69-4C02-9F3E-ECDC692EEFD1}"/>
                </a:ext>
              </a:extLst>
            </p:cNvPr>
            <p:cNvSpPr/>
            <p:nvPr/>
          </p:nvSpPr>
          <p:spPr>
            <a:xfrm>
              <a:off x="1558702" y="1556792"/>
              <a:ext cx="1440911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C4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2C47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  <a:endParaRPr lang="ko-KR" altLang="en-US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0" name="Rectangle 219">
              <a:extLst>
                <a:ext uri="{FF2B5EF4-FFF2-40B4-BE49-F238E27FC236}">
                  <a16:creationId xmlns:a16="http://schemas.microsoft.com/office/drawing/2014/main" id="{652545CC-82D4-4309-B666-7C04B6F7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781" y="2377184"/>
              <a:ext cx="2736850" cy="512762"/>
            </a:xfrm>
            <a:prstGeom prst="rect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 SYSTEM</a:t>
              </a:r>
            </a:p>
          </p:txBody>
        </p:sp>
        <p:sp>
          <p:nvSpPr>
            <p:cNvPr id="83" name="Rectangle 219">
              <a:extLst>
                <a:ext uri="{FF2B5EF4-FFF2-40B4-BE49-F238E27FC236}">
                  <a16:creationId xmlns:a16="http://schemas.microsoft.com/office/drawing/2014/main" id="{4A6E0389-4F9C-46B3-8836-901580178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692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시스템관리</a:t>
              </a:r>
            </a:p>
          </p:txBody>
        </p:sp>
        <p:sp>
          <p:nvSpPr>
            <p:cNvPr id="114" name="Rectangle 219">
              <a:extLst>
                <a:ext uri="{FF2B5EF4-FFF2-40B4-BE49-F238E27FC236}">
                  <a16:creationId xmlns:a16="http://schemas.microsoft.com/office/drawing/2014/main" id="{389A05D7-5007-4EC3-90CA-83CEB66D8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7" y="3745104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기준정보관리</a:t>
              </a:r>
            </a:p>
          </p:txBody>
        </p:sp>
        <p:sp>
          <p:nvSpPr>
            <p:cNvPr id="115" name="Rectangle 219">
              <a:extLst>
                <a:ext uri="{FF2B5EF4-FFF2-40B4-BE49-F238E27FC236}">
                  <a16:creationId xmlns:a16="http://schemas.microsoft.com/office/drawing/2014/main" id="{5D37E6EF-34FA-40B5-8BEB-D5F2CF73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267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작업지시관리</a:t>
              </a:r>
            </a:p>
          </p:txBody>
        </p:sp>
        <p:sp>
          <p:nvSpPr>
            <p:cNvPr id="116" name="Rectangle 219">
              <a:extLst>
                <a:ext uri="{FF2B5EF4-FFF2-40B4-BE49-F238E27FC236}">
                  <a16:creationId xmlns:a16="http://schemas.microsoft.com/office/drawing/2014/main" id="{E9EE610B-85DA-4559-B80F-E5E22A0F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206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실적관리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7" name="Rectangle 219">
              <a:extLst>
                <a:ext uri="{FF2B5EF4-FFF2-40B4-BE49-F238E27FC236}">
                  <a16:creationId xmlns:a16="http://schemas.microsoft.com/office/drawing/2014/main" id="{2699A5E3-501B-48BF-92D8-BB9C0B9B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4004" y="3742309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품질관리</a:t>
              </a:r>
            </a:p>
          </p:txBody>
        </p:sp>
        <p:sp>
          <p:nvSpPr>
            <p:cNvPr id="118" name="Rectangle 219">
              <a:extLst>
                <a:ext uri="{FF2B5EF4-FFF2-40B4-BE49-F238E27FC236}">
                  <a16:creationId xmlns:a16="http://schemas.microsoft.com/office/drawing/2014/main" id="{F605047A-B8D5-4625-AC2B-167D0DC7B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1497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일지관리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7" name="Rectangle 219">
              <a:extLst>
                <a:ext uri="{FF2B5EF4-FFF2-40B4-BE49-F238E27FC236}">
                  <a16:creationId xmlns:a16="http://schemas.microsoft.com/office/drawing/2014/main" id="{29A92781-B0A2-4ACC-95D1-C2E21E24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71" y="3732784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분석관리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8" name="Rectangle 219">
              <a:extLst>
                <a:ext uri="{FF2B5EF4-FFF2-40B4-BE49-F238E27FC236}">
                  <a16:creationId xmlns:a16="http://schemas.microsoft.com/office/drawing/2014/main" id="{EA9C15A0-5407-45BC-B8E5-DB1BD7B6B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832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금형관리</a:t>
              </a:r>
            </a:p>
          </p:txBody>
        </p:sp>
        <p:sp>
          <p:nvSpPr>
            <p:cNvPr id="149" name="Rectangle 219">
              <a:extLst>
                <a:ext uri="{FF2B5EF4-FFF2-40B4-BE49-F238E27FC236}">
                  <a16:creationId xmlns:a16="http://schemas.microsoft.com/office/drawing/2014/main" id="{F098D8DE-4F63-4D68-8F84-32112B9F6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146" y="3221037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현장운영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53" name="Rectangle 219">
              <a:extLst>
                <a:ext uri="{FF2B5EF4-FFF2-40B4-BE49-F238E27FC236}">
                  <a16:creationId xmlns:a16="http://schemas.microsoft.com/office/drawing/2014/main" id="{C9BCC0AC-8988-4D0E-ADE3-7BDE2A0B9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765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45" name="그룹 13">
            <a:extLst>
              <a:ext uri="{FF2B5EF4-FFF2-40B4-BE49-F238E27FC236}">
                <a16:creationId xmlns:a16="http://schemas.microsoft.com/office/drawing/2014/main" id="{2283737A-2D7D-4671-860B-AC4D0E0AB71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6" name="양쪽 모서리가 둥근 사각형 21">
              <a:extLst>
                <a:ext uri="{FF2B5EF4-FFF2-40B4-BE49-F238E27FC236}">
                  <a16:creationId xmlns:a16="http://schemas.microsoft.com/office/drawing/2014/main" id="{EF8FED95-D81C-46FF-A759-72F45AE38E25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7" name="양쪽 모서리가 둥근 사각형 23">
              <a:extLst>
                <a:ext uri="{FF2B5EF4-FFF2-40B4-BE49-F238E27FC236}">
                  <a16:creationId xmlns:a16="http://schemas.microsoft.com/office/drawing/2014/main" id="{4E044E7F-BC9D-47DA-8141-0A04980FE7B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8" name="양쪽 모서리가 둥근 사각형 24">
              <a:extLst>
                <a:ext uri="{FF2B5EF4-FFF2-40B4-BE49-F238E27FC236}">
                  <a16:creationId xmlns:a16="http://schemas.microsoft.com/office/drawing/2014/main" id="{7A483E64-C242-4922-9AF1-0C4DD5103498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9" name="양쪽 모서리가 둥근 사각형 25">
              <a:extLst>
                <a:ext uri="{FF2B5EF4-FFF2-40B4-BE49-F238E27FC236}">
                  <a16:creationId xmlns:a16="http://schemas.microsoft.com/office/drawing/2014/main" id="{1FE58797-7546-4CB9-AD94-F4AFFF0B7A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0" name="양쪽 모서리가 둥근 사각형 26">
              <a:extLst>
                <a:ext uri="{FF2B5EF4-FFF2-40B4-BE49-F238E27FC236}">
                  <a16:creationId xmlns:a16="http://schemas.microsoft.com/office/drawing/2014/main" id="{1F55365C-ED23-4838-9E55-B761D1325631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51" name="양쪽 모서리가 둥근 사각형 27">
              <a:extLst>
                <a:ext uri="{FF2B5EF4-FFF2-40B4-BE49-F238E27FC236}">
                  <a16:creationId xmlns:a16="http://schemas.microsoft.com/office/drawing/2014/main" id="{E6AEBA3E-E7A5-4AB8-847E-AAB1A47FB4A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2" name="양쪽 모서리가 둥근 사각형 28">
              <a:extLst>
                <a:ext uri="{FF2B5EF4-FFF2-40B4-BE49-F238E27FC236}">
                  <a16:creationId xmlns:a16="http://schemas.microsoft.com/office/drawing/2014/main" id="{641671FF-57DF-4220-AD7D-572816D67027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27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801</Words>
  <Application>Microsoft Office PowerPoint</Application>
  <PresentationFormat>사용자 지정</PresentationFormat>
  <Paragraphs>348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Microsoft GothicNeo</vt:lpstr>
      <vt:lpstr>Noto Sans CJK JP Bold</vt:lpstr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81</cp:revision>
  <dcterms:created xsi:type="dcterms:W3CDTF">2019-08-26T09:16:45Z</dcterms:created>
  <dcterms:modified xsi:type="dcterms:W3CDTF">2020-02-24T07:15:08Z</dcterms:modified>
</cp:coreProperties>
</file>